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68" r:id="rId3"/>
    <p:sldId id="272" r:id="rId4"/>
    <p:sldId id="273" r:id="rId5"/>
    <p:sldId id="274" r:id="rId6"/>
    <p:sldId id="275" r:id="rId7"/>
    <p:sldId id="277" r:id="rId8"/>
    <p:sldId id="278" r:id="rId9"/>
    <p:sldId id="280" r:id="rId10"/>
    <p:sldId id="281" r:id="rId11"/>
    <p:sldId id="282" r:id="rId12"/>
    <p:sldId id="290" r:id="rId13"/>
    <p:sldId id="284" r:id="rId14"/>
    <p:sldId id="288" r:id="rId15"/>
    <p:sldId id="285" r:id="rId16"/>
    <p:sldId id="286" r:id="rId17"/>
    <p:sldId id="289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A275-21F0-4B49-B75F-329C3F04A8F3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41A56-0FB8-4BD2-AF2C-46585BD3E2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24905-C9B9-422F-BC23-F54DA141EF4B}" type="datetimeFigureOut">
              <a:rPr lang="en-US" smtClean="0"/>
              <a:pPr/>
              <a:t>10-Jun-16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F51A6-BBCE-4EC0-A215-97415E56B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133600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800" b="1" dirty="0" smtClean="0">
                <a:latin typeface="DevLys 010" pitchFamily="2" charset="0"/>
              </a:rPr>
              <a:t>e/;</a:t>
            </a:r>
            <a:r>
              <a:rPr lang="en-US" sz="4800" b="1" dirty="0" err="1" smtClean="0">
                <a:latin typeface="DevLys 010" pitchFamily="2" charset="0"/>
              </a:rPr>
              <a:t>izns’k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jkT</a:t>
            </a:r>
            <a:r>
              <a:rPr lang="en-US" sz="4800" b="1" dirty="0" smtClean="0">
                <a:latin typeface="DevLys 010" pitchFamily="2" charset="0"/>
              </a:rPr>
              <a:t>; </a:t>
            </a:r>
            <a:r>
              <a:rPr lang="en-US" sz="4800" b="1" dirty="0" err="1" smtClean="0">
                <a:latin typeface="DevLys 010" pitchFamily="2" charset="0"/>
              </a:rPr>
              <a:t>fuokZpu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vk;ksx</a:t>
            </a:r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10000"/>
            <a:ext cx="7315200" cy="31242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uxjh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; ,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oa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f=&amp;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Lrjh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iapk;rksa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vke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dkuwu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O;oLFkk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4" name="Picture 3" descr="Picture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457200"/>
            <a:ext cx="3200400" cy="1714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 err="1" smtClean="0">
                <a:latin typeface="DevLys 010" pitchFamily="2" charset="0"/>
              </a:rPr>
              <a:t>egRoiw.kZ</a:t>
            </a:r>
            <a:r>
              <a:rPr lang="en-US" sz="7200" b="1" dirty="0" smtClean="0">
                <a:latin typeface="DevLys 010" pitchFamily="2" charset="0"/>
              </a:rPr>
              <a:t> </a:t>
            </a:r>
            <a:r>
              <a:rPr lang="en-US" sz="7200" b="1" dirty="0" err="1" smtClean="0">
                <a:latin typeface="DevLys 010" pitchFamily="2" charset="0"/>
              </a:rPr>
              <a:t>la’kks</a:t>
            </a:r>
            <a:r>
              <a:rPr lang="en-US" sz="7200" b="1" dirty="0" smtClean="0">
                <a:latin typeface="DevLys 010" pitchFamily="2" charset="0"/>
              </a:rPr>
              <a:t>/</a:t>
            </a:r>
            <a:r>
              <a:rPr lang="en-US" sz="7200" b="1" dirty="0" err="1" smtClean="0">
                <a:latin typeface="DevLys 010" pitchFamily="2" charset="0"/>
              </a:rPr>
              <a:t>ku</a:t>
            </a:r>
            <a:endParaRPr lang="en-US" sz="72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>
          <a:xfrm>
            <a:off x="457200" y="2667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 dirty="0" smtClean="0">
                <a:latin typeface="DevLys 010" pitchFamily="2" charset="0"/>
              </a:rPr>
              <a:t>e/;</a:t>
            </a:r>
            <a:r>
              <a:rPr lang="en-US" sz="6000" b="1" dirty="0" err="1" smtClean="0">
                <a:latin typeface="DevLys 010" pitchFamily="2" charset="0"/>
              </a:rPr>
              <a:t>izns’k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LFkkuh</a:t>
            </a:r>
            <a:r>
              <a:rPr lang="en-US" sz="6000" b="1" dirty="0" smtClean="0">
                <a:latin typeface="DevLys 010" pitchFamily="2" charset="0"/>
              </a:rPr>
              <a:t>; </a:t>
            </a:r>
            <a:r>
              <a:rPr lang="en-US" sz="6000" b="1" dirty="0" err="1" smtClean="0">
                <a:latin typeface="DevLys 010" pitchFamily="2" charset="0"/>
              </a:rPr>
              <a:t>izkf</a:t>
            </a:r>
            <a:r>
              <a:rPr lang="en-US" sz="6000" b="1" dirty="0" smtClean="0">
                <a:latin typeface="DevLys 010" pitchFamily="2" charset="0"/>
              </a:rPr>
              <a:t>/</a:t>
            </a:r>
            <a:r>
              <a:rPr lang="en-US" sz="6000" b="1" dirty="0" err="1" smtClean="0">
                <a:latin typeface="DevLys 010" pitchFamily="2" charset="0"/>
              </a:rPr>
              <a:t>kdj.k</a:t>
            </a:r>
            <a:r>
              <a:rPr lang="en-US" sz="6000" b="1" dirty="0" smtClean="0">
                <a:latin typeface="DevLys 010" pitchFamily="2" charset="0"/>
              </a:rPr>
              <a:t> </a:t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sz="6000" b="1" dirty="0" smtClean="0">
                <a:latin typeface="DevLys 010" pitchFamily="2" charset="0"/>
              </a:rPr>
              <a:t>  ¼fuokZpu </a:t>
            </a:r>
            <a:r>
              <a:rPr lang="en-US" sz="6000" b="1" dirty="0" err="1" smtClean="0">
                <a:latin typeface="DevLys 010" pitchFamily="2" charset="0"/>
              </a:rPr>
              <a:t>vijk</a:t>
            </a:r>
            <a:r>
              <a:rPr lang="en-US" sz="6000" b="1" dirty="0" smtClean="0">
                <a:latin typeface="DevLys 010" pitchFamily="2" charset="0"/>
              </a:rPr>
              <a:t>/k½ </a:t>
            </a:r>
            <a:r>
              <a:rPr lang="en-US" sz="6000" b="1" dirty="0" err="1" smtClean="0">
                <a:latin typeface="DevLys 010" pitchFamily="2" charset="0"/>
              </a:rPr>
              <a:t>vf</a:t>
            </a:r>
            <a:r>
              <a:rPr lang="en-US" sz="6000" b="1" dirty="0" smtClean="0">
                <a:latin typeface="DevLys 010" pitchFamily="2" charset="0"/>
              </a:rPr>
              <a:t>/</a:t>
            </a:r>
            <a:r>
              <a:rPr lang="en-US" sz="6000" b="1" dirty="0" err="1" smtClean="0">
                <a:latin typeface="DevLys 010" pitchFamily="2" charset="0"/>
              </a:rPr>
              <a:t>kfu;e</a:t>
            </a:r>
            <a:endParaRPr lang="en-US" sz="6000" b="1" dirty="0" smtClean="0">
              <a:latin typeface="DevLys 010" pitchFamily="2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4800" b="1" u="sng" dirty="0" err="1" smtClean="0">
                <a:latin typeface="DevLys 010" pitchFamily="2" charset="0"/>
              </a:rPr>
              <a:t>la’kks</a:t>
            </a:r>
            <a:r>
              <a:rPr lang="en-US" sz="4800" b="1" u="sng" dirty="0" smtClean="0">
                <a:latin typeface="DevLys 010" pitchFamily="2" charset="0"/>
              </a:rPr>
              <a:t>/</a:t>
            </a:r>
            <a:r>
              <a:rPr lang="en-US" sz="4800" b="1" u="sng" dirty="0" err="1" smtClean="0">
                <a:latin typeface="DevLys 010" pitchFamily="2" charset="0"/>
              </a:rPr>
              <a:t>ku</a:t>
            </a:r>
            <a:endParaRPr lang="en-US" sz="4800" b="1" u="sng" dirty="0" smtClean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14400"/>
            <a:ext cx="8382000" cy="5410200"/>
          </a:xfrm>
        </p:spPr>
        <p:txBody>
          <a:bodyPr>
            <a:noAutofit/>
          </a:bodyPr>
          <a:lstStyle/>
          <a:p>
            <a:pPr marL="406400" indent="-406400" algn="just">
              <a:spcAft>
                <a:spcPts val="10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(A)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^^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uxj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iapk;r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^^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LFkku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^^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uxj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ifj"kn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~^^</a:t>
            </a:r>
          </a:p>
          <a:p>
            <a:pPr marL="406400" indent="-406400" algn="just">
              <a:spcAft>
                <a:spcPts val="10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(B)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la’kksf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¼3½</a:t>
            </a:r>
          </a:p>
          <a:p>
            <a:pPr marL="342900" indent="-342900" algn="just"/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3¼1½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lekfIr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fu;r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x, le;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lkFk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okys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vM+rkyhl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?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kaVksa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dkykof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nkSjku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]&amp;</a:t>
            </a:r>
          </a:p>
          <a:p>
            <a:pPr marL="801688" indent="-454025" algn="just"/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¼d½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lkoZtfud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lHkk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tqywl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cqyk,xk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vk;ksftr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mifLFkr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lfEefyr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lacksf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( ;k</a:t>
            </a:r>
          </a:p>
          <a:p>
            <a:pPr marL="801688" indent="-454025" algn="just"/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¼[k½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pyfp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bysDVªkfud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fizaV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ehfM;k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turk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le{k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laizn'kZu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ugha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( ;k</a:t>
            </a:r>
          </a:p>
          <a:p>
            <a:pPr marL="801688" indent="-454025" algn="just"/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¼x½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laxhr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lekjksg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ukV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~;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euksjatu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vkeksn&amp;izeksn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rjhdksa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ernkrkvksa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vkdf"kZr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iz;kstu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vk;ksftr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vk;kstu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O;oLFkk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turk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le{k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izpkj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ugha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838200"/>
            <a:ext cx="8001000" cy="5410200"/>
          </a:xfrm>
        </p:spPr>
        <p:txBody>
          <a:bodyPr>
            <a:noAutofit/>
          </a:bodyPr>
          <a:lstStyle/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3¼2½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mica/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mYya?ku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dkjkokl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o"kZ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rd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tqekZus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gtkj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i;s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rd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nksuksa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Li"Vhdj.k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-&amp;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iz;kstu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&amp; ^^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^^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vfHkizsfjr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ifj.kke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Mkyus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izHkkfor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vk’kf;r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izdfYir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^^-</a:t>
            </a:r>
          </a:p>
          <a:p>
            <a:pPr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33400" y="34290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4000" b="1" u="sng" dirty="0" err="1" smtClean="0">
                <a:latin typeface="DevLys 010" pitchFamily="2" charset="0"/>
              </a:rPr>
              <a:t>ewy</a:t>
            </a:r>
            <a:r>
              <a:rPr lang="en-US" sz="4000" b="1" u="sng" dirty="0" smtClean="0">
                <a:latin typeface="DevLys 010" pitchFamily="2" charset="0"/>
              </a:rPr>
              <a:t> </a:t>
            </a:r>
            <a:r>
              <a:rPr lang="en-US" sz="4000" b="1" u="sng" dirty="0" err="1" smtClean="0">
                <a:latin typeface="DevLys 010" pitchFamily="2" charset="0"/>
              </a:rPr>
              <a:t>vf</a:t>
            </a:r>
            <a:r>
              <a:rPr lang="en-US" sz="4000" b="1" u="sng" dirty="0" smtClean="0">
                <a:latin typeface="DevLys 010" pitchFamily="2" charset="0"/>
              </a:rPr>
              <a:t>/</a:t>
            </a:r>
            <a:r>
              <a:rPr lang="en-US" sz="4000" b="1" u="sng" dirty="0" err="1" smtClean="0">
                <a:latin typeface="DevLys 010" pitchFamily="2" charset="0"/>
              </a:rPr>
              <a:t>kfu;e</a:t>
            </a:r>
            <a:r>
              <a:rPr lang="en-US" sz="4000" b="1" u="sng" dirty="0" smtClean="0">
                <a:latin typeface="DevLys 010" pitchFamily="2" charset="0"/>
              </a:rPr>
              <a:t> dh /</a:t>
            </a:r>
            <a:r>
              <a:rPr lang="en-US" sz="4000" b="1" u="sng" dirty="0" err="1" smtClean="0">
                <a:latin typeface="DevLys 010" pitchFamily="2" charset="0"/>
              </a:rPr>
              <a:t>kkjk</a:t>
            </a:r>
            <a:r>
              <a:rPr lang="en-US" sz="4000" b="1" u="sng" dirty="0" smtClean="0">
                <a:latin typeface="DevLys 010" pitchFamily="2" charset="0"/>
              </a:rPr>
              <a:t> 4 </a:t>
            </a:r>
            <a:r>
              <a:rPr lang="en-US" sz="4000" b="1" u="sng" dirty="0" err="1" smtClean="0">
                <a:latin typeface="DevLys 010" pitchFamily="2" charset="0"/>
              </a:rPr>
              <a:t>ds</a:t>
            </a:r>
            <a:r>
              <a:rPr lang="en-US" sz="4000" b="1" u="sng" dirty="0" smtClean="0">
                <a:latin typeface="DevLys 010" pitchFamily="2" charset="0"/>
              </a:rPr>
              <a:t> </a:t>
            </a:r>
            <a:r>
              <a:rPr lang="en-US" sz="4000" b="1" u="sng" dirty="0" err="1" smtClean="0">
                <a:latin typeface="DevLys 010" pitchFamily="2" charset="0"/>
              </a:rPr>
              <a:t>LFkku</a:t>
            </a:r>
            <a:r>
              <a:rPr lang="en-US" sz="4000" b="1" u="sng" dirty="0" smtClean="0">
                <a:latin typeface="DevLys 010" pitchFamily="2" charset="0"/>
              </a:rPr>
              <a:t> </a:t>
            </a:r>
            <a:r>
              <a:rPr lang="en-US" sz="4000" b="1" u="sng" dirty="0" err="1" smtClean="0">
                <a:latin typeface="DevLys 010" pitchFamily="2" charset="0"/>
              </a:rPr>
              <a:t>ij</a:t>
            </a:r>
            <a:endParaRPr lang="en-US" sz="3800" b="1" u="sng" dirty="0" smtClean="0">
              <a:latin typeface="DevLys 010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533400" y="4114800"/>
            <a:ext cx="8229600" cy="2667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4¼1½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dksbZ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O;fDr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,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slh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lkoZtfud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lHkk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ftuds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laca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;g /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kkjk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ykxw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ml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dkjksckj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laO;ogkj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fuokZfjr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iz;kstu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ftlds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lHkk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cqykbZ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xbZ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foPN`a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kyrk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dk;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nwljksa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dk;Z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mn~nhIr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dkjkokl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ftldh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vof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Ng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rd dh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ldsxh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tqekZus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gtkj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: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Ik;s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rd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ldsxk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nksuksa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n.Muh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406400" marR="0" lvl="0" indent="-406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762000"/>
            <a:ext cx="8229600" cy="5410200"/>
          </a:xfrm>
        </p:spPr>
        <p:txBody>
          <a:bodyPr>
            <a:noAutofit/>
          </a:bodyPr>
          <a:lstStyle/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4¼2½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dh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4¼3½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;g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jktuSfrd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izd`fr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lkoZtfud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lHkk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ykxw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lnL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lnL;ksa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fuokZfpr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okyh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kfu;e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fudkyh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klwpuk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[k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[k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chp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[k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-</a:t>
            </a:r>
          </a:p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4¼4½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ckcr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~ ;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qfDr;qDRk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lansg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lHkk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lHkkifr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izkFkZuk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rqjar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o irk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o irk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crkus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badkj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crkus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vlQy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jgrk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ckcr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~ ;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qfDr;qDr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lansg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feF;k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irk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fn;k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okjaV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fcuk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^^A</a:t>
            </a:r>
          </a:p>
          <a:p>
            <a:pPr marL="465138" indent="-465138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3600" b="1" u="sng" dirty="0" err="1" smtClean="0">
                <a:latin typeface="DevLys 010" pitchFamily="2" charset="0"/>
              </a:rPr>
              <a:t>ewy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vf</a:t>
            </a:r>
            <a:r>
              <a:rPr lang="en-US" sz="3600" b="1" u="sng" dirty="0" smtClean="0">
                <a:latin typeface="DevLys 010" pitchFamily="2" charset="0"/>
              </a:rPr>
              <a:t>/</a:t>
            </a:r>
            <a:r>
              <a:rPr lang="en-US" sz="3600" b="1" u="sng" dirty="0" err="1" smtClean="0">
                <a:latin typeface="DevLys 010" pitchFamily="2" charset="0"/>
              </a:rPr>
              <a:t>kfu;e</a:t>
            </a:r>
            <a:r>
              <a:rPr lang="en-US" sz="3600" b="1" u="sng" dirty="0" smtClean="0">
                <a:latin typeface="DevLys 010" pitchFamily="2" charset="0"/>
              </a:rPr>
              <a:t> dh /</a:t>
            </a:r>
            <a:r>
              <a:rPr lang="en-US" sz="3600" b="1" u="sng" dirty="0" err="1" smtClean="0">
                <a:latin typeface="DevLys 010" pitchFamily="2" charset="0"/>
              </a:rPr>
              <a:t>kkjk</a:t>
            </a:r>
            <a:r>
              <a:rPr lang="en-US" sz="3600" b="1" u="sng" dirty="0" smtClean="0">
                <a:latin typeface="DevLys 010" pitchFamily="2" charset="0"/>
              </a:rPr>
              <a:t> 6 </a:t>
            </a:r>
            <a:r>
              <a:rPr lang="en-US" sz="3600" b="1" u="sng" dirty="0" err="1" smtClean="0">
                <a:latin typeface="DevLys 010" pitchFamily="2" charset="0"/>
              </a:rPr>
              <a:t>ds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i'pkr</a:t>
            </a:r>
            <a:r>
              <a:rPr lang="en-US" sz="3600" b="1" u="sng" dirty="0" smtClean="0">
                <a:latin typeface="DevLys 010" pitchFamily="2" charset="0"/>
              </a:rPr>
              <a:t>~ </a:t>
            </a:r>
            <a:br>
              <a:rPr lang="en-US" sz="3600" b="1" u="sng" dirty="0" smtClean="0">
                <a:latin typeface="DevLys 010" pitchFamily="2" charset="0"/>
              </a:rPr>
            </a:br>
            <a:r>
              <a:rPr lang="en-US" sz="3600" b="1" u="sng" dirty="0" err="1" smtClean="0">
                <a:latin typeface="DevLys 010" pitchFamily="2" charset="0"/>
              </a:rPr>
              <a:t>fuEufyf</a:t>
            </a:r>
            <a:r>
              <a:rPr lang="en-US" sz="3600" b="1" u="sng" dirty="0" smtClean="0">
                <a:latin typeface="DevLys 010" pitchFamily="2" charset="0"/>
              </a:rPr>
              <a:t>[</a:t>
            </a:r>
            <a:r>
              <a:rPr lang="en-US" sz="3600" b="1" u="sng" dirty="0" err="1" smtClean="0">
                <a:latin typeface="DevLys 010" pitchFamily="2" charset="0"/>
              </a:rPr>
              <a:t>kr</a:t>
            </a:r>
            <a:r>
              <a:rPr lang="en-US" sz="3600" b="1" u="sng" dirty="0" smtClean="0">
                <a:latin typeface="DevLys 010" pitchFamily="2" charset="0"/>
              </a:rPr>
              <a:t> /</a:t>
            </a:r>
            <a:r>
              <a:rPr lang="en-US" sz="3600" b="1" u="sng" dirty="0" err="1" smtClean="0">
                <a:latin typeface="DevLys 010" pitchFamily="2" charset="0"/>
              </a:rPr>
              <a:t>kkjk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var%LFkkfir</a:t>
            </a:r>
            <a:endParaRPr lang="en-US" sz="3600" b="1" u="sng" dirty="0" smtClean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00200"/>
            <a:ext cx="8077200" cy="5410200"/>
          </a:xfrm>
        </p:spPr>
        <p:txBody>
          <a:bodyPr>
            <a:noAutofit/>
          </a:bodyPr>
          <a:lstStyle/>
          <a:p>
            <a:pPr marL="406400" indent="-406400" algn="just">
              <a:spcAft>
                <a:spcPts val="100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DevLys 010" pitchFamily="2" charset="0"/>
              </a:rPr>
              <a:t>6d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;fn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ftls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eri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tkjh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x;k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fofgr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izfØ;k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vuqikyu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badkj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mldks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tkjh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x;k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DevLys 010" pitchFamily="2" charset="0"/>
              </a:rPr>
              <a:t>eri</a:t>
            </a:r>
            <a:r>
              <a:rPr lang="en-US" sz="2800" b="1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800" b="1" dirty="0" err="1" smtClean="0">
                <a:solidFill>
                  <a:schemeClr val="tx1"/>
                </a:solidFill>
                <a:latin typeface="DevLys 010" pitchFamily="2" charset="0"/>
              </a:rPr>
              <a:t>jn~n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8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DevLys 010" pitchFamily="2" charset="0"/>
              </a:rPr>
              <a:t>ldsxkA</a:t>
            </a:r>
            <a:endParaRPr lang="en-US" sz="28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8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8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8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3276600"/>
            <a:ext cx="84582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ewy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vf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/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kfu;e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dh /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kkjk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10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ds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LFkku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ij</a:t>
            </a: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3886200"/>
            <a:ext cx="8382000" cy="2590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10¼1½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dksbZ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O;fDr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eas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dsUnz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nLrkost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bysDVªkWfud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oksfVax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e’khu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vizkf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kd`r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: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ckgj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tk,xk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ckgj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iz;Ru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,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sls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fdlh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dk;Z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tku&amp;cw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&gt;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lgk;rk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mldk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nq"izsj.k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dkjkokl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ftldh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vof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,d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o"kZ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rd dh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ldsxh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tqekZus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ikp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: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i;s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rd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ldsxk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;k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nksuksa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n.Muh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gksxkA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465138" marR="0" lvl="0" indent="-46513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406400" marR="0" lvl="0" indent="-4064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04800"/>
            <a:ext cx="8382000" cy="5410200"/>
          </a:xfrm>
        </p:spPr>
        <p:txBody>
          <a:bodyPr>
            <a:noAutofit/>
          </a:bodyPr>
          <a:lstStyle/>
          <a:p>
            <a:pPr marL="465138" indent="-465138" algn="just"/>
            <a:endParaRPr lang="en-US" sz="1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¼2½ 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dsUnz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ihBklhu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;g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fo’okl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dkj.k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jgk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pqdk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dsUnz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NksM+s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iwoZ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funsZ’k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ns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rkyk’kh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djok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%</a:t>
            </a:r>
          </a:p>
          <a:p>
            <a:pPr marL="465138" indent="-465138" algn="just"/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	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ijUrq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tc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dHkh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L=h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djkbZ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vko’;d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rc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L=h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f’k"Vrk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iwjk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/;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j[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tk,xhA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¼3½ 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ysus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feyk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eri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nLrkost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@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bysDVªkWfud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oksfVax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e’khu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lqjf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j[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ihBklhu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gokys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fn;k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tc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rc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lqjf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j[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¼4½ 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381000" y="6858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3600" b="1" u="sng" dirty="0" err="1" smtClean="0">
                <a:latin typeface="DevLys 010" pitchFamily="2" charset="0"/>
              </a:rPr>
              <a:t>ewy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vf</a:t>
            </a:r>
            <a:r>
              <a:rPr lang="en-US" sz="3600" b="1" u="sng" dirty="0" smtClean="0">
                <a:latin typeface="DevLys 010" pitchFamily="2" charset="0"/>
              </a:rPr>
              <a:t>/</a:t>
            </a:r>
            <a:r>
              <a:rPr lang="en-US" sz="3600" b="1" u="sng" dirty="0" err="1" smtClean="0">
                <a:latin typeface="DevLys 010" pitchFamily="2" charset="0"/>
              </a:rPr>
              <a:t>kfu;e</a:t>
            </a:r>
            <a:r>
              <a:rPr lang="en-US" sz="3600" b="1" u="sng" dirty="0" smtClean="0">
                <a:latin typeface="DevLys 010" pitchFamily="2" charset="0"/>
              </a:rPr>
              <a:t> dh /</a:t>
            </a:r>
            <a:r>
              <a:rPr lang="en-US" sz="3600" b="1" u="sng" dirty="0" err="1" smtClean="0">
                <a:latin typeface="DevLys 010" pitchFamily="2" charset="0"/>
              </a:rPr>
              <a:t>kkjk</a:t>
            </a:r>
            <a:r>
              <a:rPr lang="en-US" sz="3600" b="1" u="sng" dirty="0" smtClean="0">
                <a:latin typeface="DevLys 010" pitchFamily="2" charset="0"/>
              </a:rPr>
              <a:t> 14?k </a:t>
            </a:r>
            <a:r>
              <a:rPr lang="en-US" sz="3600" b="1" u="sng" dirty="0" err="1" smtClean="0">
                <a:latin typeface="DevLys 010" pitchFamily="2" charset="0"/>
              </a:rPr>
              <a:t>ds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Ik’pkr</a:t>
            </a:r>
            <a:r>
              <a:rPr lang="en-US" sz="3600" b="1" u="sng" dirty="0" smtClean="0">
                <a:latin typeface="DevLys 010" pitchFamily="2" charset="0"/>
              </a:rPr>
              <a:t>~] </a:t>
            </a:r>
            <a:r>
              <a:rPr lang="en-US" sz="3600" b="1" u="sng" dirty="0" err="1" smtClean="0">
                <a:latin typeface="DevLys 010" pitchFamily="2" charset="0"/>
              </a:rPr>
              <a:t>fuEufyf</a:t>
            </a:r>
            <a:r>
              <a:rPr lang="en-US" sz="3600" b="1" u="sng" dirty="0" smtClean="0">
                <a:latin typeface="DevLys 010" pitchFamily="2" charset="0"/>
              </a:rPr>
              <a:t>[</a:t>
            </a:r>
            <a:r>
              <a:rPr lang="en-US" sz="3600" b="1" u="sng" dirty="0" err="1" smtClean="0">
                <a:latin typeface="DevLys 010" pitchFamily="2" charset="0"/>
              </a:rPr>
              <a:t>kr</a:t>
            </a:r>
            <a:r>
              <a:rPr lang="en-US" sz="3600" b="1" u="sng" dirty="0" smtClean="0">
                <a:latin typeface="DevLys 010" pitchFamily="2" charset="0"/>
              </a:rPr>
              <a:t> /</a:t>
            </a:r>
            <a:r>
              <a:rPr lang="en-US" sz="3600" b="1" u="sng" dirty="0" err="1" smtClean="0">
                <a:latin typeface="DevLys 010" pitchFamily="2" charset="0"/>
              </a:rPr>
              <a:t>kkjk,a</a:t>
            </a:r>
            <a:r>
              <a:rPr lang="en-US" sz="3600" b="1" u="sng" dirty="0" smtClean="0">
                <a:latin typeface="DevLys 010" pitchFamily="2" charset="0"/>
              </a:rPr>
              <a:t> </a:t>
            </a:r>
            <a:r>
              <a:rPr lang="en-US" sz="3600" b="1" u="sng" dirty="0" err="1" smtClean="0">
                <a:latin typeface="DevLys 010" pitchFamily="2" charset="0"/>
              </a:rPr>
              <a:t>var%LFkkfir</a:t>
            </a:r>
            <a:r>
              <a:rPr lang="en-US" sz="3600" b="1" u="sng" dirty="0" smtClean="0">
                <a:latin typeface="DevLys 010" pitchFamily="2" charset="0"/>
              </a:rPr>
              <a:t> dh </a:t>
            </a:r>
            <a:r>
              <a:rPr lang="en-US" sz="3600" b="1" u="sng" dirty="0" err="1" smtClean="0">
                <a:latin typeface="DevLys 010" pitchFamily="2" charset="0"/>
              </a:rPr>
              <a:t>tk</a:t>
            </a:r>
            <a:r>
              <a:rPr lang="en-US" sz="3600" b="1" u="sng" dirty="0" smtClean="0">
                <a:latin typeface="DevLys 010" pitchFamily="2" charset="0"/>
              </a:rPr>
              <a:t>,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8153400" cy="5410200"/>
          </a:xfrm>
        </p:spPr>
        <p:txBody>
          <a:bodyPr>
            <a:noAutofit/>
          </a:bodyPr>
          <a:lstStyle/>
          <a:p>
            <a:pPr marL="914400" indent="-914400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14M¼1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fjVfuZx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ihBklhu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dsUnz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'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kkafr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O;oLFkk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j[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fu;qDr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dsUnz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drZO;k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:&lt;+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fHkUu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vklikl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kfu;e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1959 ¼1959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54½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ifjHkkf"kr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izdkj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vk;q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kksa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lfTtr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gksdj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ugha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tk,xkA</a:t>
            </a:r>
            <a:endParaRPr lang="en-US" sz="24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914400" indent="-914400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914400" indent="-914400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   ¼2½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mica/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mYya?ku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dkjkokl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o"kZ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rd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tqekZus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nksuksa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14400"/>
            <a:ext cx="7924800" cy="5410200"/>
          </a:xfrm>
        </p:spPr>
        <p:txBody>
          <a:bodyPr>
            <a:noAutofit/>
          </a:bodyPr>
          <a:lstStyle/>
          <a:p>
            <a:pPr marL="566738" indent="-5667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¼3½ 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tgka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fl)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nks"k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Bgjk;k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kfu;e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1959 ¼1959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54½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klwpuk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mica/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ifjHkkf"kr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dCts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dCts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kgj.k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nk;h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gksaxs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vuqKfIr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kfu;e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17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izfrlaâr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le&gt;h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tk,xhA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¼4½  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¼2½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685800"/>
            <a:ext cx="8153400" cy="5410200"/>
          </a:xfrm>
        </p:spPr>
        <p:txBody>
          <a:bodyPr>
            <a:noAutofit/>
          </a:bodyPr>
          <a:lstStyle/>
          <a:p>
            <a:pPr marL="566738" indent="-5667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14p¼1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½ernku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LkekIr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fu;e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le;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lkFk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okyh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vM+rkyhl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?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k.Vs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nkSjku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Hkhrj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gksVy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Hkkstuky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ikaFk'kkyk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nqdku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vFkok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yksd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izkbosV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LFkku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fLifjV;qDr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fdf.Okr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eknd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fydj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oSlh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gh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izd`fr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b="1" dirty="0" err="1" smtClean="0">
                <a:solidFill>
                  <a:schemeClr val="tx1"/>
                </a:solidFill>
                <a:latin typeface="DevLys 010" pitchFamily="2" charset="0"/>
              </a:rPr>
              <a:t>iznkFkZ</a:t>
            </a: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foØ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fn;k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forfjr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endParaRPr lang="en-US" sz="12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¼2½ 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mica/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mYya?ku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dkjkokl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Ng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rd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tqekZus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gtkj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i;s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rd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nksuksa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endParaRPr lang="en-US" sz="1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/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¼3½ 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tgka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fl)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nks"k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Bgjk;k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ogka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fLifjV;qDr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fdf.or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eknd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fydj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oSlh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izd`fr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iznkFkZ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dCts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kgj.k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nk;ha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gksaxs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mudk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O;;u ,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slh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jhfr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eaas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fofgr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vkn'kZ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vkpj.k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lafgrk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2037"/>
            <a:ext cx="8229600" cy="4525963"/>
          </a:xfrm>
        </p:spPr>
        <p:txBody>
          <a:bodyPr/>
          <a:lstStyle/>
          <a:p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fudk;ksa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i`Fkd&amp;i`Fkd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lafgrk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xbZA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dk;ZokbZ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------¼1½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600" dirty="0" err="1" smtClean="0">
                <a:latin typeface="DevLys 010" pitchFamily="2" charset="0"/>
              </a:rPr>
              <a:t>ftyksa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iqfyl</a:t>
            </a:r>
            <a:r>
              <a:rPr lang="en-US" sz="2600" dirty="0" smtClean="0">
                <a:latin typeface="DevLys 010" pitchFamily="2" charset="0"/>
              </a:rPr>
              <a:t> cy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fjDr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inksa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dirty="0" smtClean="0">
                <a:latin typeface="DevLys 010" pitchFamily="2" charset="0"/>
              </a:rPr>
              <a:t>dh </a:t>
            </a:r>
            <a:r>
              <a:rPr lang="en-US" sz="2600" dirty="0" err="1" smtClean="0">
                <a:latin typeface="DevLys 010" pitchFamily="2" charset="0"/>
              </a:rPr>
              <a:t>iwfrZA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vk;ksx</a:t>
            </a:r>
            <a:r>
              <a:rPr lang="en-US" sz="2600" dirty="0" smtClean="0">
                <a:latin typeface="DevLys 010" pitchFamily="2" charset="0"/>
              </a:rPr>
              <a:t> }</a:t>
            </a:r>
            <a:r>
              <a:rPr lang="en-US" sz="2600" dirty="0" err="1" smtClean="0">
                <a:latin typeface="DevLys 010" pitchFamily="2" charset="0"/>
              </a:rPr>
              <a:t>kjk</a:t>
            </a:r>
            <a:r>
              <a:rPr lang="en-US" sz="2600" dirty="0" smtClean="0">
                <a:latin typeface="DevLys 010" pitchFamily="2" charset="0"/>
              </a:rPr>
              <a:t> fn, x, </a:t>
            </a:r>
            <a:r>
              <a:rPr lang="en-US" sz="2600" dirty="0" err="1" smtClean="0">
                <a:latin typeface="DevLys 010" pitchFamily="2" charset="0"/>
              </a:rPr>
              <a:t>funsZ’k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rkjrE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rRdky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LFkkukarj.k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lqfuf’pr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djukA</a:t>
            </a:r>
            <a:r>
              <a:rPr lang="en-US" sz="2600" dirty="0" smtClean="0">
                <a:latin typeface="DevLys 010" pitchFamily="2" charset="0"/>
              </a:rPr>
              <a:t> ¼dk;kZy;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</a:t>
            </a:r>
            <a:r>
              <a:rPr lang="en-US" sz="2600" dirty="0" smtClean="0">
                <a:latin typeface="DevLys 010" pitchFamily="2" charset="0"/>
              </a:rPr>
              <a:t>= </a:t>
            </a:r>
            <a:r>
              <a:rPr lang="en-US" sz="2600" dirty="0" err="1" smtClean="0">
                <a:latin typeface="DevLys 010" pitchFamily="2" charset="0"/>
              </a:rPr>
              <a:t>Øekad</a:t>
            </a:r>
            <a:r>
              <a:rPr lang="en-US" sz="2600" dirty="0" smtClean="0">
                <a:latin typeface="DevLys 010" pitchFamily="2" charset="0"/>
              </a:rPr>
              <a:t> ,Q&amp;70&amp;69@2014@rhu@uik@145 </a:t>
            </a:r>
            <a:r>
              <a:rPr lang="en-US" sz="2600" dirty="0" err="1" smtClean="0">
                <a:latin typeface="DevLys 010" pitchFamily="2" charset="0"/>
              </a:rPr>
              <a:t>Hkskiky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fnukad</a:t>
            </a:r>
            <a:r>
              <a:rPr lang="en-US" sz="2600" dirty="0" smtClean="0">
                <a:latin typeface="DevLys 010" pitchFamily="2" charset="0"/>
              </a:rPr>
              <a:t> 23-06-2014 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Øekad</a:t>
            </a:r>
            <a:r>
              <a:rPr lang="en-US" sz="2600" dirty="0" smtClean="0">
                <a:latin typeface="DevLys 010" pitchFamily="2" charset="0"/>
              </a:rPr>
              <a:t> ,Q&amp;70&amp;69@2014@rhu@uik@357  </a:t>
            </a:r>
            <a:r>
              <a:rPr lang="en-US" sz="2600" dirty="0" err="1" smtClean="0">
                <a:latin typeface="DevLys 010" pitchFamily="2" charset="0"/>
              </a:rPr>
              <a:t>Hkksiky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fnukad</a:t>
            </a:r>
            <a:r>
              <a:rPr lang="en-US" sz="2600" dirty="0" smtClean="0">
                <a:latin typeface="DevLys 010" pitchFamily="2" charset="0"/>
              </a:rPr>
              <a:t> 11-07-2014 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Øekad</a:t>
            </a:r>
            <a:r>
              <a:rPr lang="en-US" sz="2600" dirty="0" smtClean="0">
                <a:latin typeface="DevLys 010" pitchFamily="2" charset="0"/>
              </a:rPr>
              <a:t> ,Q&amp;70&amp;69@2014@rhu@uik@1435 </a:t>
            </a:r>
            <a:r>
              <a:rPr lang="en-US" sz="2600" dirty="0" err="1" smtClean="0">
                <a:latin typeface="DevLys 010" pitchFamily="2" charset="0"/>
              </a:rPr>
              <a:t>Hkksiky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fnukad</a:t>
            </a:r>
            <a:r>
              <a:rPr lang="en-US" sz="2600" dirty="0" smtClean="0">
                <a:latin typeface="DevLys 010" pitchFamily="2" charset="0"/>
              </a:rPr>
              <a:t>        17-07-2014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vuqlkj½ </a:t>
            </a: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LFkkuh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fudk;ksa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pquko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vko’;d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iqfyl</a:t>
            </a:r>
            <a:r>
              <a:rPr lang="en-US" sz="2600" b="1" dirty="0" smtClean="0">
                <a:latin typeface="DevLys 010" pitchFamily="2" charset="0"/>
              </a:rPr>
              <a:t> cy </a:t>
            </a:r>
            <a:r>
              <a:rPr lang="en-US" sz="2600" b="1" dirty="0" err="1" smtClean="0">
                <a:latin typeface="DevLys 010" pitchFamily="2" charset="0"/>
              </a:rPr>
              <a:t>dk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vkadyu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djukA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ftyksa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oYujscsfyVh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esfiax</a:t>
            </a:r>
            <a:r>
              <a:rPr lang="en-US" sz="2600" dirty="0" smtClean="0">
                <a:latin typeface="DevLys 010" pitchFamily="2" charset="0"/>
              </a:rPr>
              <a:t> 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fØfVdy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ernku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dsUnzksa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igpku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rFkk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ernkrkvksa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fo’okl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tkx`r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okys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mik;ksa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izkjaHk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djukA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endParaRPr lang="en-US" sz="26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dk;ZokbZ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------¼2½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600" dirty="0" err="1" smtClean="0">
                <a:latin typeface="DevLys 010" pitchFamily="2" charset="0"/>
              </a:rPr>
              <a:t>jkT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vk;ksx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leUo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ih-,p-D;w</a:t>
            </a:r>
            <a:r>
              <a:rPr lang="en-US" sz="2600" dirty="0" smtClean="0">
                <a:latin typeface="DevLys 010" pitchFamily="2" charset="0"/>
              </a:rPr>
              <a:t>- 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x`g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foHkkx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,</a:t>
            </a:r>
            <a:r>
              <a:rPr lang="en-US" sz="2600" dirty="0" err="1" smtClean="0">
                <a:latin typeface="DevLys 010" pitchFamily="2" charset="0"/>
              </a:rPr>
              <a:t>d&amp;,d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uksMy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vf</a:t>
            </a:r>
            <a:r>
              <a:rPr lang="en-US" sz="2600" b="1" dirty="0" smtClean="0">
                <a:latin typeface="DevLys 010" pitchFamily="2" charset="0"/>
              </a:rPr>
              <a:t>/</a:t>
            </a:r>
            <a:r>
              <a:rPr lang="en-US" sz="2600" b="1" dirty="0" err="1" smtClean="0">
                <a:latin typeface="DevLys 010" pitchFamily="2" charset="0"/>
              </a:rPr>
              <a:t>kdkjh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dirty="0" smtClean="0">
                <a:latin typeface="DevLys 010" pitchFamily="2" charset="0"/>
              </a:rPr>
              <a:t>dh </a:t>
            </a:r>
            <a:r>
              <a:rPr lang="en-US" sz="2600" dirty="0" err="1" smtClean="0">
                <a:latin typeface="DevLys 010" pitchFamily="2" charset="0"/>
              </a:rPr>
              <a:t>fu;qfDrA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lhekorhZ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jkT;ksa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ofj"B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kdkfj;ksa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lkFk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leUo</a:t>
            </a:r>
            <a:r>
              <a:rPr lang="en-US" sz="2600" b="1" dirty="0" smtClean="0">
                <a:latin typeface="DevLys 010" pitchFamily="2" charset="0"/>
              </a:rPr>
              <a:t>; </a:t>
            </a:r>
            <a:r>
              <a:rPr lang="en-US" sz="2600" b="1" dirty="0" err="1" smtClean="0">
                <a:latin typeface="DevLys 010" pitchFamily="2" charset="0"/>
              </a:rPr>
              <a:t>cSBd</a:t>
            </a:r>
            <a:r>
              <a:rPr lang="en-US" sz="2600" dirty="0" err="1" smtClean="0">
                <a:latin typeface="DevLys 010" pitchFamily="2" charset="0"/>
              </a:rPr>
              <a:t>A</a:t>
            </a:r>
            <a:r>
              <a:rPr lang="en-US" sz="2600" dirty="0" smtClean="0">
                <a:latin typeface="DevLys 010" pitchFamily="2" charset="0"/>
              </a:rPr>
              <a:t> ¼fo/</a:t>
            </a:r>
            <a:r>
              <a:rPr lang="en-US" sz="2600" dirty="0" err="1" smtClean="0">
                <a:latin typeface="DevLys 010" pitchFamily="2" charset="0"/>
              </a:rPr>
              <a:t>kkulHkk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pqukoksa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452 </a:t>
            </a:r>
            <a:r>
              <a:rPr lang="en-US" sz="2600" dirty="0" err="1" smtClean="0">
                <a:latin typeface="DevLys 010" pitchFamily="2" charset="0"/>
              </a:rPr>
              <a:t>fpfUgr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LFky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l?ku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ukdkcanh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gsrq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leUo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dj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dk;Zokgh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xbZ</a:t>
            </a:r>
            <a:r>
              <a:rPr lang="en-US" sz="2600" dirty="0" smtClean="0">
                <a:latin typeface="DevLys 010" pitchFamily="2" charset="0"/>
              </a:rPr>
              <a:t> Fkh½ </a:t>
            </a: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vijkf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fo</a:t>
            </a:r>
            <a:r>
              <a:rPr lang="en-US" sz="2600" dirty="0" smtClean="0">
                <a:latin typeface="DevLys 010" pitchFamily="2" charset="0"/>
              </a:rPr>
              <a:t>:} </a:t>
            </a:r>
            <a:r>
              <a:rPr lang="en-US" sz="2600" dirty="0" err="1" smtClean="0">
                <a:latin typeface="DevLys 010" pitchFamily="2" charset="0"/>
              </a:rPr>
              <a:t>yafcr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okWjUV</a:t>
            </a:r>
            <a:r>
              <a:rPr lang="en-US" sz="2600" b="1" dirty="0" smtClean="0">
                <a:latin typeface="DevLys 010" pitchFamily="2" charset="0"/>
              </a:rPr>
              <a:t> dh </a:t>
            </a:r>
            <a:r>
              <a:rPr lang="en-US" sz="2600" b="1" dirty="0" err="1" smtClean="0">
                <a:latin typeface="DevLys 010" pitchFamily="2" charset="0"/>
              </a:rPr>
              <a:t>rkfeyh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dirty="0" smtClean="0">
                <a:latin typeface="DevLys 010" pitchFamily="2" charset="0"/>
              </a:rPr>
              <a:t>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pquko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laca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vijk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fyIr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vijkf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izHkkoh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dk;Zokgh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gsrq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vfHk;kuA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izns'k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lhek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yxs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vU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jkT;ksa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ftyksa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ernku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fnol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48 ?</a:t>
            </a:r>
            <a:r>
              <a:rPr lang="en-US" sz="2600" dirty="0" err="1" smtClean="0">
                <a:latin typeface="DevLys 010" pitchFamily="2" charset="0"/>
              </a:rPr>
              <a:t>kaVs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iwoZ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Mªk</a:t>
            </a:r>
            <a:r>
              <a:rPr lang="en-US" sz="2600" b="1" dirty="0" smtClean="0">
                <a:latin typeface="DevLys 010" pitchFamily="2" charset="0"/>
              </a:rPr>
              <a:t>, Ms </a:t>
            </a:r>
            <a:r>
              <a:rPr lang="en-US" sz="2600" dirty="0" smtClean="0">
                <a:latin typeface="DevLys 010" pitchFamily="2" charset="0"/>
              </a:rPr>
              <a:t>?</a:t>
            </a:r>
            <a:r>
              <a:rPr lang="en-US" sz="2600" dirty="0" err="1" smtClean="0">
                <a:latin typeface="DevLys 010" pitchFamily="2" charset="0"/>
              </a:rPr>
              <a:t>kksf"kr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laca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es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lfpo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x`g</a:t>
            </a:r>
            <a:r>
              <a:rPr lang="en-US" sz="2600" dirty="0" smtClean="0">
                <a:latin typeface="DevLys 010" pitchFamily="2" charset="0"/>
              </a:rPr>
              <a:t> }</a:t>
            </a:r>
            <a:r>
              <a:rPr lang="en-US" sz="2600" dirty="0" err="1" smtClean="0">
                <a:latin typeface="DevLys 010" pitchFamily="2" charset="0"/>
              </a:rPr>
              <a:t>kjk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vU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jkT;ksa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leUo;A</a:t>
            </a:r>
            <a:endParaRPr lang="en-US" sz="26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600" dirty="0" smtClean="0">
              <a:latin typeface="DevLys 010" pitchFamily="2" charset="0"/>
            </a:endParaRP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dk;ZokbZ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------¼3½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600" dirty="0" err="1" smtClean="0">
                <a:latin typeface="DevLys 010" pitchFamily="2" charset="0"/>
              </a:rPr>
              <a:t>varjkTth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lhekvksa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voS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gfFk;kj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voS</a:t>
            </a:r>
            <a:r>
              <a:rPr lang="en-US" sz="2600" dirty="0" smtClean="0">
                <a:latin typeface="DevLys 010" pitchFamily="2" charset="0"/>
              </a:rPr>
              <a:t>/k '</a:t>
            </a:r>
            <a:r>
              <a:rPr lang="en-US" sz="2600" dirty="0" err="1" smtClean="0">
                <a:latin typeface="DevLys 010" pitchFamily="2" charset="0"/>
              </a:rPr>
              <a:t>kjkc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voS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jkf’k</a:t>
            </a:r>
            <a:r>
              <a:rPr lang="en-US" sz="2600" dirty="0" smtClean="0">
                <a:latin typeface="DevLys 010" pitchFamily="2" charset="0"/>
              </a:rPr>
              <a:t> 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foLQksVd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lkexzh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vkokxeu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fdlh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Hkh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fLFkfr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u </a:t>
            </a:r>
            <a:r>
              <a:rPr lang="en-US" sz="2600" dirty="0" err="1" smtClean="0">
                <a:latin typeface="DevLys 010" pitchFamily="2" charset="0"/>
              </a:rPr>
              <a:t>gks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blfy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l?ku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ukdkcanh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ikabVl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cuk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tk,A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dk;Zikfyd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eftLVªsVksa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lg;ksx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n.M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izfØ;k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lafgrk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izko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kkuksa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varxZr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izfrcU</a:t>
            </a:r>
            <a:r>
              <a:rPr lang="en-US" sz="2600" b="1" dirty="0" smtClean="0">
                <a:latin typeface="DevLys 010" pitchFamily="2" charset="0"/>
              </a:rPr>
              <a:t>/</a:t>
            </a:r>
            <a:r>
              <a:rPr lang="en-US" sz="2600" b="1" dirty="0" err="1" smtClean="0">
                <a:latin typeface="DevLys 010" pitchFamily="2" charset="0"/>
              </a:rPr>
              <a:t>kkRed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dk;Zokfg;ka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dirty="0" smtClean="0">
                <a:latin typeface="DevLys 010" pitchFamily="2" charset="0"/>
              </a:rPr>
              <a:t>dh </a:t>
            </a:r>
            <a:r>
              <a:rPr lang="en-US" sz="2600" dirty="0" err="1" smtClean="0">
                <a:latin typeface="DevLys 010" pitchFamily="2" charset="0"/>
              </a:rPr>
              <a:t>tkosA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vkElZ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ykblasl</a:t>
            </a:r>
            <a:r>
              <a:rPr lang="en-US" sz="2600" b="1" dirty="0" smtClean="0">
                <a:latin typeface="DevLys 010" pitchFamily="2" charset="0"/>
              </a:rPr>
              <a:t> /</a:t>
            </a:r>
            <a:r>
              <a:rPr lang="en-US" sz="2600" b="1" dirty="0" err="1" smtClean="0">
                <a:latin typeface="DevLys 010" pitchFamily="2" charset="0"/>
              </a:rPr>
              <a:t>kkfj;ksa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dirty="0" smtClean="0">
                <a:latin typeface="DevLys 010" pitchFamily="2" charset="0"/>
              </a:rPr>
              <a:t>dh </a:t>
            </a:r>
            <a:r>
              <a:rPr lang="en-US" sz="2600" dirty="0" err="1" smtClean="0">
                <a:latin typeface="DevLys 010" pitchFamily="2" charset="0"/>
              </a:rPr>
              <a:t>lwph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v|ru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tkosA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voS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gfFk;kjksa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b="1" dirty="0" smtClean="0">
                <a:latin typeface="DevLys 010" pitchFamily="2" charset="0"/>
              </a:rPr>
              <a:t>/</a:t>
            </a:r>
            <a:r>
              <a:rPr lang="en-US" sz="2600" b="1" dirty="0" err="1" smtClean="0">
                <a:latin typeface="DevLys 010" pitchFamily="2" charset="0"/>
              </a:rPr>
              <a:t>kjidM</a:t>
            </a:r>
            <a:r>
              <a:rPr lang="en-US" sz="2600" dirty="0" smtClean="0">
                <a:latin typeface="DevLys 010" pitchFamily="2" charset="0"/>
              </a:rPr>
              <a:t>+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laca</a:t>
            </a:r>
            <a:r>
              <a:rPr lang="en-US" sz="2600" dirty="0" smtClean="0">
                <a:latin typeface="DevLys 010" pitchFamily="2" charset="0"/>
              </a:rPr>
              <a:t>/k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fo’ks"k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vfHk;ku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pyk;k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tk,A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bu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fuokZpukas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Mªk</a:t>
            </a:r>
            <a:r>
              <a:rPr lang="en-US" sz="2600" b="1" dirty="0" smtClean="0">
                <a:latin typeface="DevLys 010" pitchFamily="2" charset="0"/>
              </a:rPr>
              <a:t>; Ms </a:t>
            </a:r>
            <a:r>
              <a:rPr lang="en-US" sz="2600" dirty="0" err="1" smtClean="0">
                <a:latin typeface="DevLys 010" pitchFamily="2" charset="0"/>
              </a:rPr>
              <a:t>iqfyl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Fkkus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lhekvksa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?</a:t>
            </a:r>
            <a:r>
              <a:rPr lang="en-US" sz="2600" dirty="0" err="1" smtClean="0">
                <a:latin typeface="DevLys 010" pitchFamily="2" charset="0"/>
              </a:rPr>
              <a:t>kksf"kr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ftlls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bldk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fØ;kUo;u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izHkkoh</a:t>
            </a:r>
            <a:r>
              <a:rPr lang="en-US" sz="2600" dirty="0" smtClean="0">
                <a:latin typeface="DevLys 010" pitchFamily="2" charset="0"/>
              </a:rPr>
              <a:t> &lt;ax </a:t>
            </a:r>
            <a:r>
              <a:rPr lang="en-US" sz="2600" dirty="0" err="1" smtClean="0">
                <a:latin typeface="DevLys 010" pitchFamily="2" charset="0"/>
              </a:rPr>
              <a:t>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ldsA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smtClean="0">
                <a:latin typeface="DevLys 010" pitchFamily="2" charset="0"/>
              </a:rPr>
              <a:t>,</a:t>
            </a:r>
            <a:r>
              <a:rPr lang="en-US" sz="2600" dirty="0" err="1" smtClean="0">
                <a:latin typeface="DevLys 010" pitchFamily="2" charset="0"/>
              </a:rPr>
              <a:t>sls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ernku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dsUnz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MkdZ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tksu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varxZr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vkrs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muesa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lwpukvkas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laizs"k.k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vko’;d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dk;Zokgh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djukA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endParaRPr lang="en-US" sz="2600" dirty="0" smtClean="0">
              <a:latin typeface="DevLys 010" pitchFamily="2" charset="0"/>
            </a:endParaRP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dk;ZokbZ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------¼4½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600" dirty="0" err="1" smtClean="0">
                <a:latin typeface="DevLys 010" pitchFamily="2" charset="0"/>
              </a:rPr>
              <a:t>uxjh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fudk;ksa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eas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drZO</a:t>
            </a:r>
            <a:r>
              <a:rPr lang="en-US" sz="2600" dirty="0" smtClean="0">
                <a:latin typeface="DevLys 010" pitchFamily="2" charset="0"/>
              </a:rPr>
              <a:t>; :&lt;+ </a:t>
            </a:r>
            <a:r>
              <a:rPr lang="en-US" sz="2600" dirty="0" err="1" smtClean="0">
                <a:latin typeface="DevLys 010" pitchFamily="2" charset="0"/>
              </a:rPr>
              <a:t>iqfyl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dfeZ;ksa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fuokZpu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drZO</a:t>
            </a:r>
            <a:r>
              <a:rPr lang="en-US" sz="2600" b="1" dirty="0" smtClean="0">
                <a:latin typeface="DevLys 010" pitchFamily="2" charset="0"/>
              </a:rPr>
              <a:t>; </a:t>
            </a:r>
            <a:r>
              <a:rPr lang="en-US" sz="2600" b="1" dirty="0" err="1" smtClean="0">
                <a:latin typeface="DevLys 010" pitchFamily="2" charset="0"/>
              </a:rPr>
              <a:t>eri</a:t>
            </a:r>
            <a:r>
              <a:rPr lang="en-US" sz="2600" b="1" dirty="0" smtClean="0">
                <a:latin typeface="DevLys 010" pitchFamily="2" charset="0"/>
              </a:rPr>
              <a:t>=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}</a:t>
            </a:r>
            <a:r>
              <a:rPr lang="en-US" sz="2600" dirty="0" err="1" smtClean="0">
                <a:latin typeface="DevLys 010" pitchFamily="2" charset="0"/>
              </a:rPr>
              <a:t>kjk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erkf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mi;ksx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djus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ik</a:t>
            </a:r>
            <a:r>
              <a:rPr lang="en-US" sz="2600" dirty="0" smtClean="0">
                <a:latin typeface="DevLys 010" pitchFamily="2" charset="0"/>
              </a:rPr>
              <a:t>=</a:t>
            </a:r>
            <a:r>
              <a:rPr lang="en-US" sz="2600" dirty="0" err="1" smtClean="0">
                <a:latin typeface="DevLys 010" pitchFamily="2" charset="0"/>
              </a:rPr>
              <a:t>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gksxh</a:t>
            </a:r>
            <a:r>
              <a:rPr lang="en-US" sz="2600" dirty="0" smtClean="0">
                <a:latin typeface="DevLys 010" pitchFamily="2" charset="0"/>
              </a:rPr>
              <a:t> A </a:t>
            </a:r>
            <a:r>
              <a:rPr lang="en-US" sz="2600" dirty="0" err="1" smtClean="0">
                <a:latin typeface="DevLys 010" pitchFamily="2" charset="0"/>
              </a:rPr>
              <a:t>bl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gsrq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izR;sd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ftys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vfrfjDr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iqfyl</a:t>
            </a:r>
            <a:r>
              <a:rPr lang="en-US" sz="2600" dirty="0" smtClean="0">
                <a:latin typeface="DevLys 010" pitchFamily="2" charset="0"/>
              </a:rPr>
              <a:t> v/</a:t>
            </a:r>
            <a:r>
              <a:rPr lang="en-US" sz="2600" dirty="0" err="1" smtClean="0">
                <a:latin typeface="DevLys 010" pitchFamily="2" charset="0"/>
              </a:rPr>
              <a:t>kh</a:t>
            </a:r>
            <a:r>
              <a:rPr lang="en-US" sz="2600" dirty="0" smtClean="0">
                <a:latin typeface="DevLys 010" pitchFamily="2" charset="0"/>
              </a:rPr>
              <a:t>{</a:t>
            </a:r>
            <a:r>
              <a:rPr lang="en-US" sz="2600" dirty="0" err="1" smtClean="0">
                <a:latin typeface="DevLys 010" pitchFamily="2" charset="0"/>
              </a:rPr>
              <a:t>kd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leUo;d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fu;qDr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fd;k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tkosxkA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r>
              <a:rPr lang="en-US" sz="2600" dirty="0" err="1" smtClean="0">
                <a:latin typeface="DevLys 010" pitchFamily="2" charset="0"/>
              </a:rPr>
              <a:t>Pkwafd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blckj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LFkkuh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fudk;ksa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laiw.kZ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izfØ;k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fHkUu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QyLo:Ik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ftyk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Lrjh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b="1" dirty="0" err="1" smtClean="0">
                <a:latin typeface="DevLys 010" pitchFamily="2" charset="0"/>
              </a:rPr>
              <a:t>izf’k</a:t>
            </a:r>
            <a:r>
              <a:rPr lang="en-US" sz="2600" b="1" dirty="0" smtClean="0">
                <a:latin typeface="DevLys 010" pitchFamily="2" charset="0"/>
              </a:rPr>
              <a:t>{</a:t>
            </a:r>
            <a:r>
              <a:rPr lang="en-US" sz="2600" b="1" dirty="0" err="1" smtClean="0">
                <a:latin typeface="DevLys 010" pitchFamily="2" charset="0"/>
              </a:rPr>
              <a:t>k.k</a:t>
            </a:r>
            <a:r>
              <a:rPr lang="en-US" sz="2600" b="1" dirty="0" smtClean="0">
                <a:latin typeface="DevLys 010" pitchFamily="2" charset="0"/>
              </a:rPr>
              <a:t> l=</a:t>
            </a:r>
            <a:r>
              <a:rPr lang="en-US" sz="2600" b="1" dirty="0" err="1" smtClean="0">
                <a:latin typeface="DevLys 010" pitchFamily="2" charset="0"/>
              </a:rPr>
              <a:t>ksa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esa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b="1" dirty="0" err="1" smtClean="0">
                <a:latin typeface="DevLys 010" pitchFamily="2" charset="0"/>
              </a:rPr>
              <a:t>iqfyl</a:t>
            </a:r>
            <a:r>
              <a:rPr lang="en-US" sz="2600" b="1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kdkjh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vfuok;Zr</a:t>
            </a:r>
            <a:r>
              <a:rPr lang="en-US" sz="2600" dirty="0" smtClean="0">
                <a:latin typeface="DevLys 010" pitchFamily="2" charset="0"/>
              </a:rPr>
              <a:t>% </a:t>
            </a:r>
            <a:r>
              <a:rPr lang="en-US" sz="2600" dirty="0" err="1" smtClean="0">
                <a:latin typeface="DevLys 010" pitchFamily="2" charset="0"/>
              </a:rPr>
              <a:t>Hkkx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ysosA</a:t>
            </a:r>
            <a:endParaRPr lang="en-US" sz="2600" dirty="0" smtClean="0">
              <a:latin typeface="DevLys 010" pitchFamily="2" charset="0"/>
            </a:endParaRP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latin typeface="DevLys 010" pitchFamily="2" charset="0"/>
              </a:rPr>
              <a:t>/</a:t>
            </a:r>
            <a:r>
              <a:rPr lang="en-US" sz="6000" b="1" dirty="0" err="1" smtClean="0">
                <a:latin typeface="DevLys 010" pitchFamily="2" charset="0"/>
              </a:rPr>
              <a:t>kU;okn</a:t>
            </a:r>
            <a:endParaRPr lang="en-US" sz="60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1760</Words>
  <Application>Microsoft Office PowerPoint</Application>
  <PresentationFormat>On-screen Show (4:3)</PresentationFormat>
  <Paragraphs>80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 e/;izns’k jkT; fuokZpu vk;ksx </vt:lpstr>
      <vt:lpstr>egRoiw.kZ la’kks/ku</vt:lpstr>
      <vt:lpstr>e/;izns’k LFkkuh; izkf/kdj.k    ¼fuokZpu vijk/k½ vf/kfu;e</vt:lpstr>
      <vt:lpstr>la’kks/ku</vt:lpstr>
      <vt:lpstr>ewy vf/kfu;e dh /kkjk 4 ds LFkku ij</vt:lpstr>
      <vt:lpstr>Slide 6</vt:lpstr>
      <vt:lpstr>ewy vf/kfu;e dh /kkjk 6 ds i'pkr~  fuEufyf[kr /kkjk var%LFkkfir</vt:lpstr>
      <vt:lpstr>Slide 8</vt:lpstr>
      <vt:lpstr>ewy vf/kfu;e dh /kkjk 14?k ds Ik’pkr~] fuEufyf[kr /kkjk,a var%LFkkfir dh tk,</vt:lpstr>
      <vt:lpstr>Slide 10</vt:lpstr>
      <vt:lpstr>Slide 11</vt:lpstr>
      <vt:lpstr>vkn'kZ vkpj.k lafgrk</vt:lpstr>
      <vt:lpstr>dk;ZokbZ tks visf{kr gS------¼1½</vt:lpstr>
      <vt:lpstr>dk;ZokbZ tks visf{kr gS------¼2½</vt:lpstr>
      <vt:lpstr>dk;ZokbZ tks visf{kr gS------¼3½</vt:lpstr>
      <vt:lpstr>dk;ZokbZ tks visf{kr gS------¼4½</vt:lpstr>
      <vt:lpstr>/kU;okn</vt:lpstr>
    </vt:vector>
  </TitlesOfParts>
  <Company>HEAVEN KILLERS RELEASE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e/;izns’k jkT; fuokZpu vk;ksx</dc:title>
  <dc:creator>Rahul Sahu</dc:creator>
  <cp:lastModifiedBy>pc_1</cp:lastModifiedBy>
  <cp:revision>103</cp:revision>
  <dcterms:created xsi:type="dcterms:W3CDTF">2014-09-06T21:21:40Z</dcterms:created>
  <dcterms:modified xsi:type="dcterms:W3CDTF">2016-06-10T09:09:15Z</dcterms:modified>
</cp:coreProperties>
</file>